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c9378ac8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8c9378ac8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8c9378ac8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8c9378ac8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8c9378ac8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8c9378ac8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8c9378ac8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8c9378ac8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8c9378ac8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8c9378ac8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c9378ac87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8c9378ac87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8c9378ac8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8c9378ac8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8c9378ac87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8c9378ac87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c9378ac8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8c9378ac8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c9378ac8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8c9378ac8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8c9378ac8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8c9378ac8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c9378ac8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8c9378ac8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c9378ac87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8c9378ac87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8c9378ac87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8c9378ac87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8c9378ac87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8c9378ac8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8c9378ac87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8c9378ac87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c9378ac87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8c9378ac87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8c9378ac87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8c9378ac8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8c9378ac87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8c9378ac87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8c9378ac87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8c9378ac87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8c9378ac87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8c9378ac87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8c9378ac8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8c9378ac8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8c9378ac87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8c9378ac87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8c9378ac87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8c9378ac87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8c9378ac87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8c9378ac87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8c9378ac87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8c9378ac87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8c9378ac8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8c9378ac8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c9378ac8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8c9378ac8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c9378ac8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8c9378ac8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c9378ac8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8c9378ac8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8c9378ac87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8c9378ac8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c9378ac8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8c9378ac8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2827475"/>
            <a:ext cx="1557900" cy="155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053525" y="2860175"/>
            <a:ext cx="3448500" cy="14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71B57"/>
                </a:solidFill>
              </a:rPr>
              <a:t>Marisa Macedo </a:t>
            </a:r>
            <a:endParaRPr b="1" sz="1800">
              <a:solidFill>
                <a:srgbClr val="071B5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71B57"/>
                </a:solidFill>
              </a:rPr>
              <a:t>Esmeralda  Agency  </a:t>
            </a:r>
            <a:endParaRPr sz="1600">
              <a:solidFill>
                <a:srgbClr val="071B5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71B57"/>
                </a:solidFill>
              </a:rPr>
              <a:t>Marisa@gmsgo.com</a:t>
            </a:r>
            <a:endParaRPr sz="1600">
              <a:solidFill>
                <a:srgbClr val="071B5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71B57"/>
                </a:solidFill>
              </a:rPr>
              <a:t>(713) 330-9397</a:t>
            </a:r>
            <a:endParaRPr sz="1600">
              <a:solidFill>
                <a:srgbClr val="071B5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071B57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1800">
              <a:solidFill>
                <a:srgbClr val="071B57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6969926" y="-7677"/>
            <a:ext cx="2174074" cy="517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3026"/>
            <a:ext cx="2653332" cy="14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503125"/>
            <a:ext cx="1557900" cy="155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6" name="Google Shape;286;p45"/>
          <p:cNvPicPr preferRelativeResize="0"/>
          <p:nvPr/>
        </p:nvPicPr>
        <p:blipFill rotWithShape="1">
          <a:blip r:embed="rId5">
            <a:alphaModFix/>
          </a:blip>
          <a:srcRect b="1587" l="0" r="0" t="1597"/>
          <a:stretch/>
        </p:blipFill>
        <p:spPr>
          <a:xfrm>
            <a:off x="311688" y="3693975"/>
            <a:ext cx="1442262" cy="13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5"/>
          <p:cNvSpPr txBox="1"/>
          <p:nvPr/>
        </p:nvSpPr>
        <p:spPr>
          <a:xfrm>
            <a:off x="311700" y="2205925"/>
            <a:ext cx="3448500" cy="13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</a:rPr>
              <a:t>Marisa Macedo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</a:rPr>
              <a:t>Esmeralda  Agency  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</a:rPr>
              <a:t>Marisa@gmsgo.com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</a:rPr>
              <a:t>(713) 330-9397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