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8c98ae66c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8c98ae66c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8c98ae66c5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8c98ae66c5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8c98ae66c5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8c98ae66c5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8c98ae66c5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8c98ae66c5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8c98ae66c5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8c98ae66c5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8c98ae66c5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8c98ae66c5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8c98ae66c5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8c98ae66c5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8c98ae66c5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8c98ae66c5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8c98ae66c5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8c98ae66c5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8c98ae66c5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8c98ae66c5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8c98ae66c5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8c98ae66c5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8c98ae66c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8c98ae66c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8c98ae66c5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8c98ae66c5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8c98ae66c5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8c98ae66c5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8c98ae66c5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8c98ae66c5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8c98ae66c5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8c98ae66c5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8c98ae66c5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8c98ae66c5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8c98ae66c5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8c98ae66c5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8c98ae66c5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8c98ae66c5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8c98ae66c5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8c98ae66c5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8c98ae66c5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8c98ae66c5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8c98ae66c5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8c98ae66c5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8c98ae66c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8c98ae66c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8c98ae66c5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8c98ae66c5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8c98ae66c5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8c98ae66c5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8c98ae66c5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8c98ae66c5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8c98ae66c5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8c98ae66c5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8c98ae66c5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8c98ae66c5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8c98ae66c5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8c98ae66c5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8c98ae66c5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8c98ae66c5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8c98ae66c5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8c98ae66c5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8c98ae66c5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8c98ae66c5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8c98ae66c5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8c98ae66c5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9.png"/><Relationship Id="rId5" Type="http://schemas.openxmlformats.org/officeDocument/2006/relationships/image" Target="../media/image1.png"/><Relationship Id="rId6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9.png"/><Relationship Id="rId4" Type="http://schemas.openxmlformats.org/officeDocument/2006/relationships/image" Target="../media/image35.png"/><Relationship Id="rId5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1700" y="2827475"/>
            <a:ext cx="1557900" cy="1557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1928550" y="2860175"/>
            <a:ext cx="3448500" cy="14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071B57"/>
                </a:solidFill>
              </a:rPr>
              <a:t>Marisa Macedo </a:t>
            </a:r>
            <a:endParaRPr b="1" sz="1800">
              <a:solidFill>
                <a:srgbClr val="071B5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071B57"/>
                </a:solidFill>
              </a:rPr>
              <a:t>Esmeralda  Agency  </a:t>
            </a:r>
            <a:endParaRPr sz="1600">
              <a:solidFill>
                <a:srgbClr val="071B5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071B57"/>
                </a:solidFill>
              </a:rPr>
              <a:t>Marisa@gmsgo.com</a:t>
            </a:r>
            <a:endParaRPr sz="1600">
              <a:solidFill>
                <a:srgbClr val="071B5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071B57"/>
                </a:solidFill>
              </a:rPr>
              <a:t>(713) 330-9397</a:t>
            </a:r>
            <a:endParaRPr sz="1600">
              <a:solidFill>
                <a:srgbClr val="071B57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sz="1800">
              <a:solidFill>
                <a:srgbClr val="071B57"/>
              </a:solidFill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0800000">
            <a:off x="7133926" y="-14527"/>
            <a:ext cx="2174074" cy="5172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63026"/>
            <a:ext cx="2653332" cy="14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7" name="Google Shape;13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4" name="Google Shape;14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1" name="Google Shape;15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8" name="Google Shape;15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5" name="Google Shape;16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Google Shape;17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9" name="Google Shape;17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6" name="Google Shape;18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3" name="Google Shape;19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0" name="Google Shape;2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7" name="Google Shape;20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4" name="Google Shape;21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1" name="Google Shape;22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8" name="Google Shape;22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5" name="Google Shape;23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2" name="Google Shape;24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9" name="Google Shape;24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6" name="Google Shape;25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4" name="Google Shape;7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3" name="Google Shape;26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0" name="Google Shape;27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7" name="Google Shape;27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4" name="Google Shape;28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5"/>
          <p:cNvPicPr preferRelativeResize="0"/>
          <p:nvPr/>
        </p:nvPicPr>
        <p:blipFill rotWithShape="1">
          <a:blip r:embed="rId4">
            <a:alphaModFix/>
          </a:blip>
          <a:srcRect b="1587" l="0" r="0" t="1597"/>
          <a:stretch/>
        </p:blipFill>
        <p:spPr>
          <a:xfrm>
            <a:off x="311688" y="3693975"/>
            <a:ext cx="1442262" cy="1396273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45"/>
          <p:cNvSpPr txBox="1"/>
          <p:nvPr/>
        </p:nvSpPr>
        <p:spPr>
          <a:xfrm>
            <a:off x="311700" y="2205925"/>
            <a:ext cx="3448500" cy="130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FFFFFF"/>
                </a:solidFill>
              </a:rPr>
              <a:t>Marisa Macedo 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FFFFFF"/>
                </a:solidFill>
              </a:rPr>
              <a:t>Esmeralda  Agency  </a:t>
            </a:r>
            <a:endParaRPr sz="1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FFFFFF"/>
                </a:solidFill>
              </a:rPr>
              <a:t>Marisa@gmsgo.com</a:t>
            </a:r>
            <a:endParaRPr sz="1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FFFFFF"/>
                </a:solidFill>
              </a:rPr>
              <a:t>(713) 330-9397</a:t>
            </a:r>
            <a:endParaRPr sz="1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sz="1800">
              <a:solidFill>
                <a:srgbClr val="FFFFFF"/>
              </a:solidFill>
            </a:endParaRPr>
          </a:p>
        </p:txBody>
      </p:sp>
      <p:pic>
        <p:nvPicPr>
          <p:cNvPr id="287" name="Google Shape;287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1700" y="503125"/>
            <a:ext cx="1557900" cy="15579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6" name="Google Shape;11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